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6" r:id="rId5"/>
    <p:sldId id="267" r:id="rId6"/>
    <p:sldId id="268" r:id="rId7"/>
    <p:sldId id="269" r:id="rId8"/>
    <p:sldId id="270" r:id="rId9"/>
    <p:sldId id="263" r:id="rId10"/>
  </p:sldIdLst>
  <p:sldSz cx="18288000" cy="10287000"/>
  <p:notesSz cx="6858000" cy="9144000"/>
  <p:embeddedFontLst>
    <p:embeddedFont>
      <p:font typeface="Exo 2 Medium" panose="020B0604020202020204" charset="-52"/>
      <p:regular r:id="rId12"/>
    </p:embeddedFont>
    <p:embeddedFont>
      <p:font typeface="Exo 2 Medium Bold" panose="020B0604020202020204" charset="-5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281"/>
            <a:ext cx="16230600" cy="286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Симметрия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161163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Что такое осевая симметрия?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247900"/>
            <a:ext cx="7120651" cy="7239423"/>
          </a:xfrm>
          <a:prstGeom prst="rect">
            <a:avLst/>
          </a:prstGeom>
        </p:spPr>
      </p:pic>
      <p:pic>
        <p:nvPicPr>
          <p:cNvPr id="2050" name="Picture 2" descr="https://dl.airtable.com/.attachments/373abd3c196405408ba83a791ffe1e61/8d9b8003/D0A1D0BDD0B8D0BCD0BED0BA20D18DD0BAD180D0B0D0BDD0B0202021-11-2420D0B22023.38.3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657" y="4762500"/>
            <a:ext cx="7924794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Нарисуйт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е рисунок, симметричный данному. Что вы получите?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2857500"/>
            <a:ext cx="6362700" cy="64585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Какие буквы в русском алфавите симметричные?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 smtClean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026" name="Picture 2" descr="Сколько букв в русском алфавите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086100"/>
            <a:ext cx="8226425" cy="64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3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Разбейте фигуры на пары симметричных фигур и укажите ось симметрии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" y="2633060"/>
            <a:ext cx="7305200" cy="73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все оси симметрии для каждой фигуры. Напишите для каждой фигуры, сколько осей симметрии она имеет.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04" y="3052182"/>
            <a:ext cx="6339768" cy="6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Придумайте фигуру без оси симметрии. Как из неё сделать фигуру с осью симметрии?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133926"/>
            <a:ext cx="6480926" cy="665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1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49079" y="9362940"/>
            <a:ext cx="1964026" cy="6381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163392"/>
            <a:ext cx="13601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Закрасьте бусины так, чтобы картинка перестала быть симметричной. Сколько бусин </a:t>
            </a:r>
            <a:r>
              <a:rPr lang="ru-RU" sz="2400" spc="240" smtClean="0">
                <a:solidFill>
                  <a:srgbClr val="383838"/>
                </a:solidFill>
                <a:latin typeface="Exo 2 Medium"/>
              </a:rPr>
              <a:t>можно закрасить?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249375"/>
            <a:ext cx="444627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541921"/>
            <a:ext cx="6477845" cy="58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6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104</Words>
  <Application>Microsoft Office PowerPoint</Application>
  <PresentationFormat>Произвольный</PresentationFormat>
  <Paragraphs>18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Exo 2 Medium</vt:lpstr>
      <vt:lpstr>Arial</vt:lpstr>
      <vt:lpstr>Exo 2 Medium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4</cp:revision>
  <dcterms:created xsi:type="dcterms:W3CDTF">2006-08-16T00:00:00Z</dcterms:created>
  <dcterms:modified xsi:type="dcterms:W3CDTF">2021-12-13T15:37:29Z</dcterms:modified>
  <dc:identifier>DAD6Q3u_Waw</dc:identifier>
</cp:coreProperties>
</file>